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2cbedf23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2cbedf23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2cbedf2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2cbedf2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2cbedf2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2cbedf2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2cbedf2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2cbedf2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2cbedf2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2cbedf2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30db91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30db91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30db91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030db91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2cbedf2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2cbedf2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1f0f8b3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1f0f8b3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2cbedf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2cbedf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02cbedf2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02cbedf2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2cbedf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2cbedf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2306e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2306e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2b0ac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2b0ac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2b0ac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2b0ac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2cbedf2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2cbedf2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rivat33r/dc20075-ocean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://arcg.is/19GqX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hyperlink" Target="http://arcg.is/0zOzW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5144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Number: DC20075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Ocean Cleanup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484318"/>
            <a:ext cx="82221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 Howard, Christopher Smith, Yixin Ye</a:t>
            </a:r>
            <a:br>
              <a:rPr lang="en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https://github.com/privat33r/dc20075-ocean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25" y="3719230"/>
            <a:ext cx="19812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9105" y="3719225"/>
            <a:ext cx="326494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Group Sizes/Cleanup Types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Effectiveness measured by pound per person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02" y="2406825"/>
            <a:ext cx="3294125" cy="21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647" y="2624225"/>
            <a:ext cx="4229324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Garbage Collected by State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683349"/>
            <a:ext cx="6047400" cy="3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442375" y="352400"/>
            <a:ext cx="6313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http://arcg.is/19GqXC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Volume Collected Per Capita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726246"/>
            <a:ext cx="6107375" cy="33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Trash Item for each State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724550"/>
            <a:ext cx="7474126" cy="32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Items (K-nearest Neighbors)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83400" y="1816600"/>
            <a:ext cx="2365800" cy="29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Butts: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Food Wrappers (candy, chips,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Bottle Caps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Beverage Bottles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Glass Pieces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Straws, Stirrers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Bottle Caps (Metal)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Beverage Bottles (Glass)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449200" y="1816600"/>
            <a:ext cx="212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Take Out/Away Containers (Foam):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(Foam)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(Paper)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Tobacco Packaging/Wrap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Paper Bags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Construction Materials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Forks, Knives, Spoons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572000" y="1816600"/>
            <a:ext cx="1911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Fishing Net &amp; Pieces: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Fishing Buoys, Pots &amp; Traps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Lighters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Condoms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Appliances (refrigerators, washers,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Syringes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Diapers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Personal Hygiene (Clean Swell)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6622150" y="1816600"/>
            <a:ext cx="19857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Tampons/Tampon Applicators: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Syringes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Condoms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Appliances (refrigerators, washers,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Lighters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Diapers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Personal Hygiene (Clean Swell)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Toys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success and improvement of ocean and waterway cleanups depends on continued involvement of volunteers and outreach to communities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Garbage pickup in waterways improves quality of life for wildlife and the serenity of the area, as well as improving water quality over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Outreach to communities near waterways, watersheds, and beach communities can improve the number of volunteers and the success of cleanup operations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Volunteer operations prevent the need for major government intervention and can greatly improve health and use of major bodies of water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for Future Growth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Coastal cities were major source of garbage cleanup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Areas such as the </a:t>
            </a:r>
            <a:r>
              <a:rPr lang="en"/>
              <a:t>Allegheny</a:t>
            </a:r>
            <a:r>
              <a:rPr lang="en"/>
              <a:t> River were major clusters of cleanup due to annual outreach and events, along with dedicated volunteers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Interior waterways, especially major rivers and estuaries and rivers, represent an area of growth that is not utilized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Mississippi, Ohio, and Missouri river show few cleanup efforts, but represent a large volume of water flow into the Atlantic and Gulf of Mexico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Water flow can bring garbage to oceans and river deltas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Locations for outreach focus can be major metropolitan areas in the Midwest, such as St. Louis, Chicago, Memphis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Education/Outreach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71900" y="1919075"/>
            <a:ext cx="4671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Outreach to children allows for better long-term </a:t>
            </a:r>
            <a:r>
              <a:rPr lang="en"/>
              <a:t>involvement</a:t>
            </a:r>
            <a:r>
              <a:rPr lang="en"/>
              <a:t> and influence in cleanups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Maine, Rhode Island, Oregon, Hawaii,</a:t>
            </a:r>
            <a:br>
              <a:rPr lang="en"/>
            </a:br>
            <a:r>
              <a:rPr lang="en"/>
              <a:t>Delaware, Alaska and New Hampshire</a:t>
            </a:r>
            <a:br>
              <a:rPr lang="en"/>
            </a:br>
            <a:r>
              <a:rPr lang="en"/>
              <a:t>a</a:t>
            </a:r>
            <a:r>
              <a:rPr lang="en"/>
              <a:t>re the leading states in getting children involved in cleanups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378" y="1674537"/>
            <a:ext cx="3222622" cy="31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About Dataset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piece of garbage collected was a whole piece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person in a group does equal amount of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person only participated in one event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person walks and picks up trash at same pace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is input by any person who has the app, so there is a greater chance for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Went through and eliminated all outlier data, such as a single person picking up a single piece of trash weighing 10,000 pounds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Gathered 2019 U.S. population estimates from the U.S. Census Bureau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of Trash Cleanups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9" y="1725725"/>
            <a:ext cx="5526188" cy="32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075" y="3288775"/>
            <a:ext cx="2871000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075" y="1725731"/>
            <a:ext cx="2871001" cy="166824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8125"/>
            <a:ext cx="2903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http://arcg.is/0zOzWC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Concentration of Trash by Pounds Collected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75" y="1758200"/>
            <a:ext cx="5520549" cy="320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Events by Month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" y="2048650"/>
            <a:ext cx="8773251" cy="2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17975" y="7807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Pounds Per Month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3" y="1760001"/>
            <a:ext cx="8003419" cy="3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01700" y="670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Volunteers by State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700" y="2204175"/>
            <a:ext cx="30213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Population taken from 2019 Population Estimates by U.S. Census Bureau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6768" r="0" t="0"/>
          <a:stretch/>
        </p:blipFill>
        <p:spPr>
          <a:xfrm>
            <a:off x="3989625" y="358250"/>
            <a:ext cx="2517925" cy="45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48" y="358250"/>
            <a:ext cx="2636452" cy="45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81150" y="717725"/>
            <a:ext cx="7824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Pounds Per Person for Each State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426" y="1806975"/>
            <a:ext cx="6767334" cy="33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